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27"/>
  </p:handoutMasterIdLst>
  <p:sldIdLst>
    <p:sldId id="256" r:id="rId2"/>
    <p:sldId id="257" r:id="rId3"/>
    <p:sldId id="258" r:id="rId4"/>
    <p:sldId id="259" r:id="rId5"/>
    <p:sldId id="287" r:id="rId6"/>
    <p:sldId id="261" r:id="rId7"/>
    <p:sldId id="288" r:id="rId8"/>
    <p:sldId id="289" r:id="rId9"/>
    <p:sldId id="290" r:id="rId10"/>
    <p:sldId id="291" r:id="rId11"/>
    <p:sldId id="292" r:id="rId12"/>
    <p:sldId id="293" r:id="rId13"/>
    <p:sldId id="294" r:id="rId14"/>
    <p:sldId id="260" r:id="rId15"/>
    <p:sldId id="274" r:id="rId16"/>
    <p:sldId id="275" r:id="rId17"/>
    <p:sldId id="283" r:id="rId18"/>
    <p:sldId id="276" r:id="rId19"/>
    <p:sldId id="277" r:id="rId20"/>
    <p:sldId id="278" r:id="rId21"/>
    <p:sldId id="280" r:id="rId22"/>
    <p:sldId id="279" r:id="rId23"/>
    <p:sldId id="281" r:id="rId24"/>
    <p:sldId id="282" r:id="rId25"/>
    <p:sldId id="284"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6085"/>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61" autoAdjust="0"/>
    <p:restoredTop sz="93419" autoAdjust="0"/>
  </p:normalViewPr>
  <p:slideViewPr>
    <p:cSldViewPr snapToGrid="0" snapToObjects="1">
      <p:cViewPr>
        <p:scale>
          <a:sx n="75" d="100"/>
          <a:sy n="75" d="100"/>
        </p:scale>
        <p:origin x="-3088" y="-12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37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654C1023-F134-4C32-A920-DF4D12BDA620}" type="datetimeFigureOut">
              <a:rPr lang="en-US"/>
              <a:pPr>
                <a:defRPr/>
              </a:pPr>
              <a:t>1/31/17</a:t>
            </a:fld>
            <a:endParaRPr lang="en-US"/>
          </a:p>
        </p:txBody>
      </p:sp>
      <p:sp>
        <p:nvSpPr>
          <p:cNvPr id="37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37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41FD800-7E9A-4CB1-A66A-EF46ADD12E26}" type="slidenum">
              <a:rPr lang="en-US"/>
              <a:pPr>
                <a:defRPr/>
              </a:pPr>
              <a:t>‹#›</a:t>
            </a:fld>
            <a:endParaRPr lang="en-US"/>
          </a:p>
        </p:txBody>
      </p:sp>
    </p:spTree>
    <p:extLst>
      <p:ext uri="{BB962C8B-B14F-4D97-AF65-F5344CB8AC3E}">
        <p14:creationId xmlns:p14="http://schemas.microsoft.com/office/powerpoint/2010/main" val="308458929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A14FCC9-816A-4234-A497-CE59B9C9E448}" type="datetimeFigureOut">
              <a:rPr lang="en-US"/>
              <a:pPr>
                <a:defRPr/>
              </a:pPr>
              <a:t>1/31/17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ED49C1C-0E1C-471D-8B30-F04B34B86C4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45A9CA7-F4AC-49D1-917F-756613298E3E}" type="datetimeFigureOut">
              <a:rPr lang="en-US"/>
              <a:pPr>
                <a:defRPr/>
              </a:pPr>
              <a:t>1/31/17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B264F0-2AA8-4782-9A2B-25DEE3DE5E6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A175248-179F-4E4D-82C6-7C9C49B2F6C2}" type="datetimeFigureOut">
              <a:rPr lang="en-US"/>
              <a:pPr>
                <a:defRPr/>
              </a:pPr>
              <a:t>1/31/17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10F422-1C97-4C10-BD4F-802EE50E41F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24ABAD-061D-47DA-89C7-FFB9DAC4D73B}" type="datetimeFigureOut">
              <a:rPr lang="en-US"/>
              <a:pPr>
                <a:defRPr/>
              </a:pPr>
              <a:t>1/31/17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61C0D7-7D19-4F72-B021-F2D2D72E8CA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F91D4E4-2C6D-4552-98E3-5F85FA4EDAAA}" type="datetimeFigureOut">
              <a:rPr lang="en-US"/>
              <a:pPr>
                <a:defRPr/>
              </a:pPr>
              <a:t>1/31/17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06823BD-3CC5-4F3C-B616-4CCE7D0093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AB57511-E3B8-46FA-9827-6793AD22BA97}" type="datetimeFigureOut">
              <a:rPr lang="en-US"/>
              <a:pPr>
                <a:defRPr/>
              </a:pPr>
              <a:t>1/31/17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5E8A79-1462-4699-BBB6-50F8F7FF32D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97D98BE-9CAB-4588-BFA6-7A69EA3F862F}" type="datetimeFigureOut">
              <a:rPr lang="en-US"/>
              <a:pPr>
                <a:defRPr/>
              </a:pPr>
              <a:t>1/31/17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5259957-B151-4FF3-A120-0730AD92AC0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8613855-8F81-48DD-80BE-352456F0BC8A}" type="datetimeFigureOut">
              <a:rPr lang="en-US"/>
              <a:pPr>
                <a:defRPr/>
              </a:pPr>
              <a:t>1/31/17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69C9E0B-4311-4716-99DD-9F9AC70499A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BE3AB74-5234-460E-B75F-0C8FFED66E96}" type="datetimeFigureOut">
              <a:rPr lang="en-US"/>
              <a:pPr>
                <a:defRPr/>
              </a:pPr>
              <a:t>1/31/17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C9C4286-3C15-471A-960E-F9AEBA5D05E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DC69F15-1272-40FE-B1E4-16C5B8BF4387}" type="datetimeFigureOut">
              <a:rPr lang="en-US"/>
              <a:pPr>
                <a:defRPr/>
              </a:pPr>
              <a:t>1/31/17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C16FF1F-A0EC-4C11-AB83-4956AA403F7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D57BE11-5432-4A74-A21D-C59E59950AAA}" type="datetimeFigureOut">
              <a:rPr lang="en-US"/>
              <a:pPr>
                <a:defRPr/>
              </a:pPr>
              <a:t>1/31/17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DD838D-1397-48EF-8DCE-02B59F9A826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DD1C62D-4EB4-4A70-985D-9B753624EF1D}" type="datetimeFigureOut">
              <a:rPr lang="en-US"/>
              <a:pPr>
                <a:defRPr/>
              </a:pPr>
              <a:t>1/31/17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8F57C0E-C481-4D25-81BA-AFF45CB46763}"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1543756" y="660400"/>
            <a:ext cx="7772400" cy="1470025"/>
          </a:xfrm>
        </p:spPr>
        <p:txBody>
          <a:bodyPr/>
          <a:lstStyle/>
          <a:p>
            <a:pPr eaLnBrk="1" hangingPunct="1"/>
            <a:r>
              <a:rPr lang="en-US" sz="6000" dirty="0" smtClean="0">
                <a:solidFill>
                  <a:srgbClr val="4A6085"/>
                </a:solidFill>
                <a:latin typeface="Adobe Caslon Pro Bold"/>
                <a:cs typeface="Adobe Caslon Pro Bold"/>
              </a:rPr>
              <a:t> -FATHERS-</a:t>
            </a:r>
          </a:p>
        </p:txBody>
      </p:sp>
      <p:sp>
        <p:nvSpPr>
          <p:cNvPr id="3" name="Subtitle 2"/>
          <p:cNvSpPr>
            <a:spLocks noGrp="1"/>
          </p:cNvSpPr>
          <p:nvPr>
            <p:ph type="subTitle" idx="1"/>
          </p:nvPr>
        </p:nvSpPr>
        <p:spPr>
          <a:xfrm>
            <a:off x="2269067" y="2700867"/>
            <a:ext cx="6400800" cy="1752600"/>
          </a:xfrm>
        </p:spPr>
        <p:txBody>
          <a:bodyPr rtlCol="0">
            <a:noAutofit/>
          </a:bodyPr>
          <a:lstStyle/>
          <a:p>
            <a:pPr eaLnBrk="1" fontAlgn="auto" hangingPunct="1">
              <a:spcAft>
                <a:spcPts val="0"/>
              </a:spcAft>
              <a:buFont typeface="Arial"/>
              <a:buNone/>
              <a:defRPr/>
            </a:pPr>
            <a:r>
              <a:rPr lang="en-US" sz="4000" dirty="0" smtClean="0">
                <a:solidFill>
                  <a:schemeClr val="tx1"/>
                </a:solidFill>
                <a:cs typeface="Adobe Caslon Pro Bold"/>
              </a:rPr>
              <a:t>Absent or Abiding</a:t>
            </a:r>
          </a:p>
          <a:p>
            <a:pPr eaLnBrk="1" fontAlgn="auto" hangingPunct="1">
              <a:spcAft>
                <a:spcPts val="0"/>
              </a:spcAft>
              <a:buFont typeface="Arial"/>
              <a:buNone/>
              <a:defRPr/>
            </a:pPr>
            <a:endParaRPr lang="en-US" sz="4000" dirty="0" smtClean="0">
              <a:solidFill>
                <a:schemeClr val="tx1"/>
              </a:solidFill>
              <a:cs typeface="Adobe Caslon Pro Bold"/>
            </a:endParaRPr>
          </a:p>
          <a:p>
            <a:pPr eaLnBrk="1" fontAlgn="auto" hangingPunct="1">
              <a:spcAft>
                <a:spcPts val="0"/>
              </a:spcAft>
              <a:buFont typeface="Arial"/>
              <a:buNone/>
              <a:defRPr/>
            </a:pPr>
            <a:r>
              <a:rPr lang="en-US" sz="5100" dirty="0" smtClean="0">
                <a:solidFill>
                  <a:schemeClr val="tx1"/>
                </a:solidFill>
                <a:cs typeface="Adobe Caslon Pro Bold"/>
              </a:rPr>
              <a:t>WHERE ARE </a:t>
            </a:r>
            <a:r>
              <a:rPr lang="en-US" sz="5100" u="sng" dirty="0" smtClean="0">
                <a:solidFill>
                  <a:schemeClr val="tx1"/>
                </a:solidFill>
                <a:cs typeface="Adobe Caslon Pro Bold"/>
              </a:rPr>
              <a:t>YOU</a:t>
            </a:r>
            <a:r>
              <a:rPr lang="en-US" sz="5100" dirty="0" smtClean="0">
                <a:solidFill>
                  <a:schemeClr val="tx1"/>
                </a:solidFill>
                <a:cs typeface="Adobe Caslon Pro Bold"/>
              </a:rPr>
              <a:t>?</a:t>
            </a:r>
            <a:endParaRPr lang="en-US" sz="5100" dirty="0">
              <a:solidFill>
                <a:schemeClr val="tx1"/>
              </a:solidFill>
              <a:cs typeface="Adobe Caslon Pro Bold"/>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spcBef>
                <a:spcPts val="0"/>
              </a:spcBef>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D9D9D9"/>
                </a:solidFill>
              </a:rPr>
              <a:t>He gave us the commands</a:t>
            </a:r>
          </a:p>
          <a:p>
            <a:pPr lvl="1" eaLnBrk="1" hangingPunct="1">
              <a:spcBef>
                <a:spcPts val="0"/>
              </a:spcBef>
              <a:buNone/>
            </a:pPr>
            <a:r>
              <a:rPr lang="en-US" dirty="0" smtClean="0">
                <a:solidFill>
                  <a:schemeClr val="tx1">
                    <a:lumMod val="85000"/>
                  </a:schemeClr>
                </a:solidFill>
              </a:rPr>
              <a:t>He gave us each a helpmate</a:t>
            </a:r>
          </a:p>
          <a:p>
            <a:pPr lvl="1" eaLnBrk="1" hangingPunct="1">
              <a:spcBef>
                <a:spcPts val="0"/>
              </a:spcBef>
              <a:buNone/>
            </a:pPr>
            <a:r>
              <a:rPr lang="en-US" dirty="0" smtClean="0">
                <a:solidFill>
                  <a:srgbClr val="D9D9D9"/>
                </a:solidFill>
              </a:rPr>
              <a:t>He gave us authority &amp; responsibility</a:t>
            </a:r>
          </a:p>
          <a:p>
            <a:pPr lvl="1" eaLnBrk="1" hangingPunct="1">
              <a:spcBef>
                <a:spcPts val="0"/>
              </a:spcBef>
              <a:buNone/>
            </a:pPr>
            <a:r>
              <a:rPr lang="en-US" dirty="0" smtClean="0">
                <a:solidFill>
                  <a:srgbClr val="D9D9D9"/>
                </a:solidFill>
              </a:rPr>
              <a:t>He gave us Himself through His Spirit</a:t>
            </a:r>
          </a:p>
          <a:p>
            <a:pPr lvl="1" eaLnBrk="1" hangingPunct="1">
              <a:spcBef>
                <a:spcPts val="0"/>
              </a:spcBef>
              <a:buNone/>
            </a:pPr>
            <a:r>
              <a:rPr lang="en-US" dirty="0" smtClean="0">
                <a:solidFill>
                  <a:srgbClr val="FF3300"/>
                </a:solidFill>
              </a:rPr>
              <a:t>He gave us His word</a:t>
            </a:r>
            <a:endParaRPr lang="en-US" dirty="0" smtClean="0">
              <a:solidFill>
                <a:srgbClr val="FF0000"/>
              </a:solidFill>
            </a:endParaRPr>
          </a:p>
          <a:p>
            <a:pPr eaLnBrk="1" hangingPunct="1">
              <a:spcBef>
                <a:spcPts val="0"/>
              </a:spcBef>
              <a:buFont typeface="Arial" charset="0"/>
              <a:buNone/>
            </a:pPr>
            <a:endParaRPr lang="en-US" sz="3000" dirty="0" smtClean="0">
              <a:solidFill>
                <a:srgbClr val="FF3300"/>
              </a:solidFill>
            </a:endParaRPr>
          </a:p>
          <a:p>
            <a:pPr eaLnBrk="1" hangingPunct="1">
              <a:spcBef>
                <a:spcPts val="0"/>
              </a:spcBef>
              <a:buFont typeface="Arial" charset="0"/>
              <a:buNone/>
            </a:pPr>
            <a:r>
              <a:rPr lang="en-US" sz="3000" dirty="0" smtClean="0">
                <a:solidFill>
                  <a:srgbClr val="FF3300"/>
                </a:solidFill>
              </a:rPr>
              <a:t>		</a:t>
            </a:r>
          </a:p>
          <a:p>
            <a:pPr eaLnBrk="1" hangingPunct="1">
              <a:spcBef>
                <a:spcPts val="0"/>
              </a:spcBef>
              <a:buFont typeface="Arial" charset="0"/>
              <a:buNone/>
            </a:pPr>
            <a:r>
              <a:rPr lang="en-US" dirty="0" smtClean="0"/>
              <a:t>		</a:t>
            </a:r>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D9D9D9"/>
                </a:solidFill>
              </a:rPr>
              <a:t>He gave us the commands</a:t>
            </a:r>
          </a:p>
          <a:p>
            <a:pPr lvl="1" eaLnBrk="1" hangingPunct="1">
              <a:spcBef>
                <a:spcPts val="0"/>
              </a:spcBef>
              <a:buNone/>
            </a:pPr>
            <a:r>
              <a:rPr lang="en-US" dirty="0" smtClean="0">
                <a:solidFill>
                  <a:schemeClr val="tx1">
                    <a:lumMod val="85000"/>
                  </a:schemeClr>
                </a:solidFill>
              </a:rPr>
              <a:t>He gave us each a helpmate</a:t>
            </a:r>
          </a:p>
          <a:p>
            <a:pPr lvl="1" eaLnBrk="1" hangingPunct="1">
              <a:spcBef>
                <a:spcPts val="0"/>
              </a:spcBef>
              <a:buNone/>
            </a:pPr>
            <a:r>
              <a:rPr lang="en-US" dirty="0" smtClean="0">
                <a:solidFill>
                  <a:srgbClr val="D9D9D9"/>
                </a:solidFill>
              </a:rPr>
              <a:t>He gave us authority &amp; responsibility</a:t>
            </a:r>
          </a:p>
          <a:p>
            <a:pPr lvl="1" eaLnBrk="1" hangingPunct="1">
              <a:spcBef>
                <a:spcPts val="0"/>
              </a:spcBef>
              <a:buNone/>
            </a:pPr>
            <a:r>
              <a:rPr lang="en-US" dirty="0" smtClean="0">
                <a:solidFill>
                  <a:srgbClr val="D9D9D9"/>
                </a:solidFill>
              </a:rPr>
              <a:t>He gave us Himself through His Spirit</a:t>
            </a:r>
          </a:p>
          <a:p>
            <a:pPr lvl="1" eaLnBrk="1" hangingPunct="1">
              <a:spcBef>
                <a:spcPts val="0"/>
              </a:spcBef>
              <a:buNone/>
            </a:pPr>
            <a:r>
              <a:rPr lang="en-US" dirty="0" smtClean="0">
                <a:solidFill>
                  <a:schemeClr val="tx1">
                    <a:lumMod val="85000"/>
                  </a:schemeClr>
                </a:solidFill>
              </a:rPr>
              <a:t>He gave us His word</a:t>
            </a:r>
          </a:p>
          <a:p>
            <a:pPr lvl="1" eaLnBrk="1" hangingPunct="1">
              <a:spcBef>
                <a:spcPts val="0"/>
              </a:spcBef>
              <a:buNone/>
            </a:pPr>
            <a:r>
              <a:rPr lang="en-US" dirty="0" smtClean="0">
                <a:solidFill>
                  <a:srgbClr val="FF0000"/>
                </a:solidFill>
              </a:rPr>
              <a:t>He is available 24/7 through prayer</a:t>
            </a:r>
          </a:p>
          <a:p>
            <a:pPr eaLnBrk="1" hangingPunct="1">
              <a:buFont typeface="Arial" charset="0"/>
              <a:buNone/>
            </a:pPr>
            <a:endParaRPr lang="en-US" sz="3000" dirty="0" smtClean="0">
              <a:solidFill>
                <a:srgbClr val="FF3300"/>
              </a:solidFill>
            </a:endParaRPr>
          </a:p>
          <a:p>
            <a:pPr eaLnBrk="1" hangingPunct="1">
              <a:buFont typeface="Arial" charset="0"/>
              <a:buNone/>
            </a:pPr>
            <a:r>
              <a:rPr lang="en-US" sz="3000" dirty="0" smtClean="0">
                <a:solidFill>
                  <a:srgbClr val="FF3300"/>
                </a:solidFill>
              </a:rPr>
              <a:t>		</a:t>
            </a:r>
          </a:p>
          <a:p>
            <a:pPr eaLnBrk="1" hangingPunct="1">
              <a:buFont typeface="Arial" charset="0"/>
              <a:buNone/>
            </a:pPr>
            <a:r>
              <a:rPr lang="en-US" dirty="0" smtClean="0"/>
              <a:t>		</a:t>
            </a:r>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D9D9D9"/>
                </a:solidFill>
              </a:rPr>
              <a:t>He gave us the commands</a:t>
            </a:r>
          </a:p>
          <a:p>
            <a:pPr lvl="1" eaLnBrk="1" hangingPunct="1">
              <a:spcBef>
                <a:spcPts val="0"/>
              </a:spcBef>
              <a:buNone/>
            </a:pPr>
            <a:r>
              <a:rPr lang="en-US" dirty="0" smtClean="0">
                <a:solidFill>
                  <a:schemeClr val="tx1">
                    <a:lumMod val="85000"/>
                  </a:schemeClr>
                </a:solidFill>
              </a:rPr>
              <a:t>He gave us each a helpmate</a:t>
            </a:r>
          </a:p>
          <a:p>
            <a:pPr lvl="1" eaLnBrk="1" hangingPunct="1">
              <a:spcBef>
                <a:spcPts val="0"/>
              </a:spcBef>
              <a:buNone/>
            </a:pPr>
            <a:r>
              <a:rPr lang="en-US" dirty="0" smtClean="0">
                <a:solidFill>
                  <a:srgbClr val="D9D9D9"/>
                </a:solidFill>
              </a:rPr>
              <a:t>He gave us authority &amp; responsibility</a:t>
            </a:r>
          </a:p>
          <a:p>
            <a:pPr lvl="1" eaLnBrk="1" hangingPunct="1">
              <a:spcBef>
                <a:spcPts val="0"/>
              </a:spcBef>
              <a:buNone/>
            </a:pPr>
            <a:r>
              <a:rPr lang="en-US" dirty="0" smtClean="0">
                <a:solidFill>
                  <a:srgbClr val="D9D9D9"/>
                </a:solidFill>
              </a:rPr>
              <a:t>He gave us Himself through His Spirit</a:t>
            </a:r>
          </a:p>
          <a:p>
            <a:pPr lvl="1" eaLnBrk="1" hangingPunct="1">
              <a:spcBef>
                <a:spcPts val="0"/>
              </a:spcBef>
              <a:buNone/>
            </a:pPr>
            <a:r>
              <a:rPr lang="en-US" dirty="0" smtClean="0">
                <a:solidFill>
                  <a:schemeClr val="tx1">
                    <a:lumMod val="85000"/>
                  </a:schemeClr>
                </a:solidFill>
              </a:rPr>
              <a:t>He gave us His word</a:t>
            </a:r>
          </a:p>
          <a:p>
            <a:pPr lvl="1" eaLnBrk="1" hangingPunct="1">
              <a:spcBef>
                <a:spcPts val="0"/>
              </a:spcBef>
              <a:buNone/>
            </a:pPr>
            <a:r>
              <a:rPr lang="en-US" dirty="0" smtClean="0">
                <a:solidFill>
                  <a:srgbClr val="D9D9D9"/>
                </a:solidFill>
              </a:rPr>
              <a:t>He is available 24/7 through prayer</a:t>
            </a:r>
          </a:p>
          <a:p>
            <a:pPr lvl="1" eaLnBrk="1" hangingPunct="1">
              <a:spcBef>
                <a:spcPts val="0"/>
              </a:spcBef>
              <a:buNone/>
            </a:pPr>
            <a:r>
              <a:rPr lang="en-US" dirty="0" smtClean="0">
                <a:solidFill>
                  <a:srgbClr val="FF0000"/>
                </a:solidFill>
              </a:rPr>
              <a:t>He holds us accountable</a:t>
            </a:r>
          </a:p>
          <a:p>
            <a:pPr eaLnBrk="1" hangingPunct="1">
              <a:buFont typeface="Arial" charset="0"/>
              <a:buNone/>
            </a:pPr>
            <a:endParaRPr lang="en-US" sz="3000" dirty="0" smtClean="0">
              <a:solidFill>
                <a:srgbClr val="FF3300"/>
              </a:solidFill>
            </a:endParaRPr>
          </a:p>
          <a:p>
            <a:pPr eaLnBrk="1" hangingPunct="1">
              <a:buFont typeface="Arial" charset="0"/>
              <a:buNone/>
            </a:pPr>
            <a:r>
              <a:rPr lang="en-US" sz="3000" dirty="0" smtClean="0">
                <a:solidFill>
                  <a:srgbClr val="FF3300"/>
                </a:solidFill>
              </a:rPr>
              <a:t>		</a:t>
            </a:r>
          </a:p>
          <a:p>
            <a:pPr eaLnBrk="1" hangingPunct="1">
              <a:buFont typeface="Arial" charset="0"/>
              <a:buNone/>
            </a:pPr>
            <a:r>
              <a:rPr lang="en-US" dirty="0" smtClean="0"/>
              <a:t>		</a:t>
            </a:r>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D9D9D9"/>
                </a:solidFill>
              </a:rPr>
              <a:t>He gave us the commands</a:t>
            </a:r>
          </a:p>
          <a:p>
            <a:pPr lvl="1" eaLnBrk="1" hangingPunct="1">
              <a:spcBef>
                <a:spcPts val="0"/>
              </a:spcBef>
              <a:buNone/>
            </a:pPr>
            <a:r>
              <a:rPr lang="en-US" dirty="0" smtClean="0">
                <a:solidFill>
                  <a:schemeClr val="tx1">
                    <a:lumMod val="85000"/>
                  </a:schemeClr>
                </a:solidFill>
              </a:rPr>
              <a:t>He gave us each a helpmate</a:t>
            </a:r>
          </a:p>
          <a:p>
            <a:pPr lvl="1" eaLnBrk="1" hangingPunct="1">
              <a:spcBef>
                <a:spcPts val="0"/>
              </a:spcBef>
              <a:buNone/>
            </a:pPr>
            <a:r>
              <a:rPr lang="en-US" dirty="0" smtClean="0">
                <a:solidFill>
                  <a:srgbClr val="D9D9D9"/>
                </a:solidFill>
              </a:rPr>
              <a:t>He gave us authority &amp; responsibility</a:t>
            </a:r>
          </a:p>
          <a:p>
            <a:pPr lvl="1" eaLnBrk="1" hangingPunct="1">
              <a:spcBef>
                <a:spcPts val="0"/>
              </a:spcBef>
              <a:buNone/>
            </a:pPr>
            <a:r>
              <a:rPr lang="en-US" dirty="0" smtClean="0">
                <a:solidFill>
                  <a:srgbClr val="D9D9D9"/>
                </a:solidFill>
              </a:rPr>
              <a:t>He gave us Himself through His Spirit</a:t>
            </a:r>
          </a:p>
          <a:p>
            <a:pPr lvl="1" eaLnBrk="1" hangingPunct="1">
              <a:spcBef>
                <a:spcPts val="0"/>
              </a:spcBef>
              <a:buNone/>
            </a:pPr>
            <a:r>
              <a:rPr lang="en-US" dirty="0" smtClean="0">
                <a:solidFill>
                  <a:schemeClr val="tx1">
                    <a:lumMod val="85000"/>
                  </a:schemeClr>
                </a:solidFill>
              </a:rPr>
              <a:t>He gave us His word</a:t>
            </a:r>
          </a:p>
          <a:p>
            <a:pPr lvl="1" eaLnBrk="1" hangingPunct="1">
              <a:spcBef>
                <a:spcPts val="0"/>
              </a:spcBef>
              <a:buNone/>
            </a:pPr>
            <a:r>
              <a:rPr lang="en-US" dirty="0" smtClean="0">
                <a:solidFill>
                  <a:srgbClr val="D9D9D9"/>
                </a:solidFill>
              </a:rPr>
              <a:t>He is available 24/7 through prayer</a:t>
            </a:r>
          </a:p>
          <a:p>
            <a:pPr lvl="1" eaLnBrk="1" hangingPunct="1">
              <a:spcBef>
                <a:spcPts val="0"/>
              </a:spcBef>
              <a:buNone/>
            </a:pPr>
            <a:r>
              <a:rPr lang="en-US" dirty="0" smtClean="0">
                <a:solidFill>
                  <a:srgbClr val="D9D9D9"/>
                </a:solidFill>
              </a:rPr>
              <a:t>He holds us accountable</a:t>
            </a:r>
          </a:p>
          <a:p>
            <a:pPr lvl="1" eaLnBrk="1" hangingPunct="1">
              <a:spcBef>
                <a:spcPts val="0"/>
              </a:spcBef>
              <a:buNone/>
            </a:pPr>
            <a:r>
              <a:rPr lang="en-US" dirty="0" smtClean="0">
                <a:solidFill>
                  <a:srgbClr val="FF0000"/>
                </a:solidFill>
              </a:rPr>
              <a:t>He wants us to receive His joy</a:t>
            </a:r>
          </a:p>
          <a:p>
            <a:pPr eaLnBrk="1" hangingPunct="1">
              <a:buFont typeface="Arial" charset="0"/>
              <a:buNone/>
            </a:pPr>
            <a:endParaRPr lang="en-US" sz="3000" dirty="0" smtClean="0">
              <a:solidFill>
                <a:srgbClr val="FF3300"/>
              </a:solidFill>
            </a:endParaRPr>
          </a:p>
          <a:p>
            <a:pPr eaLnBrk="1" hangingPunct="1">
              <a:buFont typeface="Arial" charset="0"/>
              <a:buNone/>
            </a:pPr>
            <a:r>
              <a:rPr lang="en-US" sz="3000" dirty="0" smtClean="0">
                <a:solidFill>
                  <a:srgbClr val="FF3300"/>
                </a:solidFill>
              </a:rPr>
              <a:t>		</a:t>
            </a:r>
          </a:p>
          <a:p>
            <a:pPr eaLnBrk="1" hangingPunct="1">
              <a:buFont typeface="Arial" charset="0"/>
              <a:buNone/>
            </a:pPr>
            <a:r>
              <a:rPr lang="en-US" dirty="0" smtClean="0"/>
              <a:t>		</a:t>
            </a:r>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buFont typeface="Arial" charset="0"/>
              <a:buNone/>
            </a:pPr>
            <a:endParaRPr lang="en-US" dirty="0" smtClean="0"/>
          </a:p>
          <a:p>
            <a:pPr eaLnBrk="1" hangingPunct="1"/>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1778000" y="491070"/>
            <a:ext cx="7366000" cy="1193800"/>
          </a:xfrm>
        </p:spPr>
        <p:txBody>
          <a:bodyPr/>
          <a:lstStyle/>
          <a:p>
            <a:pPr eaLnBrk="1" hangingPunct="1"/>
            <a:r>
              <a:rPr lang="en-US" sz="6000" dirty="0" smtClean="0"/>
              <a:t>THE AUTHORITY</a:t>
            </a:r>
          </a:p>
        </p:txBody>
      </p:sp>
      <p:sp>
        <p:nvSpPr>
          <p:cNvPr id="27650" name="Content Placeholder 2"/>
          <p:cNvSpPr>
            <a:spLocks noGrp="1"/>
          </p:cNvSpPr>
          <p:nvPr>
            <p:ph idx="1"/>
          </p:nvPr>
        </p:nvSpPr>
        <p:spPr>
          <a:xfrm>
            <a:off x="1778000" y="1786474"/>
            <a:ext cx="7366000" cy="4525963"/>
          </a:xfrm>
        </p:spPr>
        <p:txBody>
          <a:bodyPr/>
          <a:lstStyle/>
          <a:p>
            <a:pPr eaLnBrk="1" hangingPunct="1"/>
            <a:r>
              <a:rPr lang="en-US" sz="3600" dirty="0" smtClean="0"/>
              <a:t>By grace—given to us—Gen 2.15-17</a:t>
            </a:r>
          </a:p>
          <a:p>
            <a:pPr eaLnBrk="1" hangingPunct="1"/>
            <a:r>
              <a:rPr lang="en-US" sz="3600" dirty="0" smtClean="0"/>
              <a:t>Provided a helpmate—Gen 2.21-24</a:t>
            </a:r>
          </a:p>
          <a:p>
            <a:pPr eaLnBrk="1" hangingPunct="1"/>
            <a:r>
              <a:rPr lang="en-US" sz="3600" dirty="0" smtClean="0"/>
              <a:t>Be fruitful and increase in number</a:t>
            </a:r>
          </a:p>
          <a:p>
            <a:pPr eaLnBrk="1" hangingPunct="1"/>
            <a:r>
              <a:rPr lang="en-US" sz="3600" dirty="0" smtClean="0"/>
              <a:t>Fill the earth and subdue it</a:t>
            </a:r>
          </a:p>
          <a:p>
            <a:pPr eaLnBrk="1" hangingPunct="1"/>
            <a:r>
              <a:rPr lang="en-US" sz="3600" dirty="0" smtClean="0"/>
              <a:t>Rule over the creation</a:t>
            </a:r>
          </a:p>
          <a:p>
            <a:pPr eaLnBrk="1" hangingPunct="1"/>
            <a:endParaRPr lang="en-US" sz="3600" dirty="0"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1803398" y="342374"/>
            <a:ext cx="7340602" cy="1325562"/>
          </a:xfrm>
        </p:spPr>
        <p:txBody>
          <a:bodyPr/>
          <a:lstStyle/>
          <a:p>
            <a:pPr eaLnBrk="1" hangingPunct="1"/>
            <a:r>
              <a:rPr lang="en-US" sz="6000" dirty="0" smtClean="0"/>
              <a:t>THE DECISION</a:t>
            </a:r>
          </a:p>
        </p:txBody>
      </p:sp>
      <p:sp>
        <p:nvSpPr>
          <p:cNvPr id="28674" name="Content Placeholder 2"/>
          <p:cNvSpPr>
            <a:spLocks noGrp="1"/>
          </p:cNvSpPr>
          <p:nvPr>
            <p:ph idx="1"/>
          </p:nvPr>
        </p:nvSpPr>
        <p:spPr>
          <a:xfrm>
            <a:off x="1803399" y="1600200"/>
            <a:ext cx="7340601" cy="4525963"/>
          </a:xfrm>
        </p:spPr>
        <p:txBody>
          <a:bodyPr/>
          <a:lstStyle/>
          <a:p>
            <a:pPr eaLnBrk="1" hangingPunct="1"/>
            <a:r>
              <a:rPr lang="en-US" sz="3600" dirty="0" smtClean="0"/>
              <a:t>THE TEMPTATION—Gen 3. 1-7</a:t>
            </a:r>
          </a:p>
          <a:p>
            <a:pPr eaLnBrk="1" hangingPunct="1"/>
            <a:r>
              <a:rPr lang="en-US" sz="3600" dirty="0" smtClean="0"/>
              <a:t>THE FALL</a:t>
            </a:r>
          </a:p>
          <a:p>
            <a:pPr eaLnBrk="1" hangingPunct="1"/>
            <a:r>
              <a:rPr lang="en-US" sz="3600" dirty="0" smtClean="0"/>
              <a:t>Disobedience (sin) introduced death</a:t>
            </a:r>
          </a:p>
          <a:p>
            <a:pPr eaLnBrk="1" hangingPunct="1"/>
            <a:r>
              <a:rPr lang="en-US" sz="3600" dirty="0" smtClean="0"/>
              <a:t>A conscious but bad choice that impacted them and all of us</a:t>
            </a:r>
          </a:p>
          <a:p>
            <a:pPr eaLnBrk="1" hangingPunct="1"/>
            <a:r>
              <a:rPr lang="en-US" sz="3600" dirty="0" smtClean="0"/>
              <a:t>God cast the man and his family out of the Garden </a:t>
            </a:r>
          </a:p>
          <a:p>
            <a:pPr eaLnBrk="1" hangingPunct="1"/>
            <a:endParaRPr lang="en-US" sz="3600" dirty="0" smtClean="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1752600" y="427044"/>
            <a:ext cx="7391400" cy="1143000"/>
          </a:xfrm>
        </p:spPr>
        <p:txBody>
          <a:bodyPr/>
          <a:lstStyle/>
          <a:p>
            <a:pPr eaLnBrk="1" hangingPunct="1"/>
            <a:r>
              <a:rPr lang="en-US" sz="6000" dirty="0" smtClean="0"/>
              <a:t>THE OBJECTIVE</a:t>
            </a:r>
            <a:r>
              <a:rPr lang="en-US" dirty="0" smtClean="0"/>
              <a:t>	</a:t>
            </a:r>
          </a:p>
        </p:txBody>
      </p:sp>
      <p:sp>
        <p:nvSpPr>
          <p:cNvPr id="29698" name="Content Placeholder 2"/>
          <p:cNvSpPr>
            <a:spLocks noGrp="1"/>
          </p:cNvSpPr>
          <p:nvPr>
            <p:ph idx="1"/>
          </p:nvPr>
        </p:nvSpPr>
        <p:spPr>
          <a:xfrm>
            <a:off x="1752600" y="1642531"/>
            <a:ext cx="7391400" cy="4415896"/>
          </a:xfrm>
        </p:spPr>
        <p:txBody>
          <a:bodyPr/>
          <a:lstStyle/>
          <a:p>
            <a:pPr eaLnBrk="1" hangingPunct="1">
              <a:buFont typeface="Arial" charset="0"/>
              <a:buNone/>
            </a:pPr>
            <a:r>
              <a:rPr lang="en-US" sz="4000" dirty="0" smtClean="0"/>
              <a:t>   Return to the ‘Garden’ by faith to become–an </a:t>
            </a:r>
            <a:r>
              <a:rPr lang="en-US" sz="4000" b="1" i="1" dirty="0" smtClean="0">
                <a:solidFill>
                  <a:srgbClr val="4A6085"/>
                </a:solidFill>
              </a:rPr>
              <a:t>abiding father</a:t>
            </a:r>
          </a:p>
          <a:p>
            <a:pPr lvl="1" eaLnBrk="1" hangingPunct="1"/>
            <a:r>
              <a:rPr lang="en-US" sz="3600" dirty="0" smtClean="0"/>
              <a:t>Present</a:t>
            </a:r>
          </a:p>
          <a:p>
            <a:pPr lvl="1" eaLnBrk="1" hangingPunct="1"/>
            <a:r>
              <a:rPr lang="en-US" sz="3600" dirty="0" smtClean="0"/>
              <a:t>Engaged</a:t>
            </a:r>
          </a:p>
          <a:p>
            <a:pPr lvl="1" eaLnBrk="1" hangingPunct="1"/>
            <a:r>
              <a:rPr lang="en-US" sz="3600" dirty="0" smtClean="0"/>
              <a:t>Committed</a:t>
            </a:r>
          </a:p>
          <a:p>
            <a:pPr lvl="1" eaLnBrk="1" hangingPunct="1"/>
            <a:r>
              <a:rPr lang="en-US" sz="3600" dirty="0" smtClean="0"/>
              <a:t>Equipped</a:t>
            </a:r>
          </a:p>
          <a:p>
            <a:pPr lvl="1" eaLnBrk="1" hangingPunct="1">
              <a:buFont typeface="Arial" charset="0"/>
              <a:buNone/>
            </a:pPr>
            <a:r>
              <a:rPr lang="en-US" sz="3600" b="1" i="1" dirty="0" smtClean="0">
                <a:solidFill>
                  <a:srgbClr val="4A6085"/>
                </a:solidFill>
              </a:rPr>
              <a:t>TO EMPOWER, NOT CONTROL!!!</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a:xfrm>
            <a:off x="1769532" y="443978"/>
            <a:ext cx="7374468" cy="1143000"/>
          </a:xfrm>
        </p:spPr>
        <p:txBody>
          <a:bodyPr/>
          <a:lstStyle/>
          <a:p>
            <a:pPr eaLnBrk="1" hangingPunct="1"/>
            <a:r>
              <a:rPr lang="en-US" sz="6000" dirty="0" smtClean="0"/>
              <a:t>THE EXAMPLE</a:t>
            </a:r>
          </a:p>
        </p:txBody>
      </p:sp>
      <p:sp>
        <p:nvSpPr>
          <p:cNvPr id="30722" name="Rectangle 3"/>
          <p:cNvSpPr>
            <a:spLocks noGrp="1"/>
          </p:cNvSpPr>
          <p:nvPr>
            <p:ph type="body" idx="1"/>
          </p:nvPr>
        </p:nvSpPr>
        <p:spPr>
          <a:xfrm>
            <a:off x="1769531" y="1600200"/>
            <a:ext cx="7086601" cy="4525963"/>
          </a:xfrm>
        </p:spPr>
        <p:txBody>
          <a:bodyPr/>
          <a:lstStyle/>
          <a:p>
            <a:pPr eaLnBrk="1" hangingPunct="1">
              <a:lnSpc>
                <a:spcPct val="90000"/>
              </a:lnSpc>
              <a:buNone/>
            </a:pPr>
            <a:r>
              <a:rPr lang="en-US" sz="2400" i="1" dirty="0" smtClean="0"/>
              <a:t>	“Abide in Me, and I in you.  As the branch cannot bear fruit of itself, unless it abides in Me, neither can you, unless you abide in Me.  I am the vine, you are the branches.  He who abides in Me, and I in Him, bears much fruit; for without Me you can do nothing.  If you abide in Me, and My words abide in you, you will ask what you desire, and it shall be done for you.  As the Father loved Me, I have also loved you; abide in My love.  If you keep My commandments, you abide in My love, just as I have kept My Father’s commandments, and abide in His love.  These things I have spoken to you, that My joy may remain in you, and that your joy may be full.”  </a:t>
            </a:r>
            <a:r>
              <a:rPr lang="en-US" sz="2100" i="1" dirty="0" smtClean="0">
                <a:solidFill>
                  <a:srgbClr val="4A6085"/>
                </a:solidFill>
              </a:rPr>
              <a:t>John 15.4,5,7,9-11 NKJV </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761066" y="533406"/>
            <a:ext cx="7382934" cy="1036638"/>
          </a:xfrm>
        </p:spPr>
        <p:txBody>
          <a:bodyPr/>
          <a:lstStyle/>
          <a:p>
            <a:pPr eaLnBrk="1" hangingPunct="1"/>
            <a:r>
              <a:rPr lang="en-US" sz="6000" dirty="0" smtClean="0"/>
              <a:t>THE ROLE</a:t>
            </a:r>
          </a:p>
        </p:txBody>
      </p:sp>
      <p:sp>
        <p:nvSpPr>
          <p:cNvPr id="31746" name="Content Placeholder 2"/>
          <p:cNvSpPr>
            <a:spLocks noGrp="1"/>
          </p:cNvSpPr>
          <p:nvPr>
            <p:ph idx="1"/>
          </p:nvPr>
        </p:nvSpPr>
        <p:spPr>
          <a:xfrm>
            <a:off x="1761066" y="1862672"/>
            <a:ext cx="7382934" cy="4407430"/>
          </a:xfrm>
        </p:spPr>
        <p:txBody>
          <a:bodyPr/>
          <a:lstStyle/>
          <a:p>
            <a:pPr algn="ctr" eaLnBrk="1" hangingPunct="1">
              <a:buFont typeface="Arial" charset="0"/>
              <a:buNone/>
            </a:pPr>
            <a:r>
              <a:rPr lang="en-US" sz="4400" dirty="0" smtClean="0">
                <a:solidFill>
                  <a:srgbClr val="4A6085"/>
                </a:solidFill>
              </a:rPr>
              <a:t>Understand</a:t>
            </a:r>
            <a:r>
              <a:rPr lang="en-US" sz="4400" dirty="0" smtClean="0"/>
              <a:t> it</a:t>
            </a:r>
          </a:p>
          <a:p>
            <a:pPr algn="ctr" eaLnBrk="1" hangingPunct="1">
              <a:buFont typeface="Arial" charset="0"/>
              <a:buNone/>
            </a:pPr>
            <a:r>
              <a:rPr lang="en-US" sz="4400" dirty="0" smtClean="0">
                <a:solidFill>
                  <a:srgbClr val="4A6085"/>
                </a:solidFill>
              </a:rPr>
              <a:t>Embrace</a:t>
            </a:r>
            <a:r>
              <a:rPr lang="en-US" sz="4400" dirty="0" smtClean="0"/>
              <a:t> it</a:t>
            </a:r>
          </a:p>
          <a:p>
            <a:pPr algn="ctr" eaLnBrk="1" hangingPunct="1">
              <a:buFont typeface="Arial" charset="0"/>
              <a:buNone/>
            </a:pPr>
            <a:r>
              <a:rPr lang="en-US" sz="4400" dirty="0" smtClean="0">
                <a:solidFill>
                  <a:srgbClr val="4A6085"/>
                </a:solidFill>
              </a:rPr>
              <a:t>Invest in </a:t>
            </a:r>
            <a:r>
              <a:rPr lang="en-US" sz="4400" dirty="0" smtClean="0"/>
              <a:t>it</a:t>
            </a:r>
          </a:p>
          <a:p>
            <a:pPr algn="ctr" eaLnBrk="1" hangingPunct="1">
              <a:buFont typeface="Arial" charset="0"/>
              <a:buNone/>
            </a:pPr>
            <a:r>
              <a:rPr lang="en-US" sz="4400" dirty="0" smtClean="0">
                <a:solidFill>
                  <a:srgbClr val="4A6085"/>
                </a:solidFill>
              </a:rPr>
              <a:t>Pray for </a:t>
            </a:r>
            <a:r>
              <a:rPr lang="en-US" sz="4400" dirty="0" smtClean="0"/>
              <a:t>it</a:t>
            </a:r>
          </a:p>
          <a:p>
            <a:pPr algn="ctr" eaLnBrk="1" hangingPunct="1">
              <a:buFont typeface="Arial" charset="0"/>
              <a:buNone/>
            </a:pPr>
            <a:r>
              <a:rPr lang="en-US" sz="4400" i="1" dirty="0" smtClean="0"/>
              <a:t>(see the handout)</a:t>
            </a:r>
          </a:p>
          <a:p>
            <a:pPr algn="ctr" eaLnBrk="1" hangingPunct="1">
              <a:buFont typeface="Arial" charset="0"/>
              <a:buNone/>
            </a:pPr>
            <a:endParaRPr lang="en-US" sz="4000" dirty="0" smtClean="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1794932" y="452445"/>
            <a:ext cx="7349068" cy="1143000"/>
          </a:xfrm>
        </p:spPr>
        <p:txBody>
          <a:bodyPr/>
          <a:lstStyle/>
          <a:p>
            <a:pPr eaLnBrk="1" hangingPunct="1"/>
            <a:r>
              <a:rPr lang="en-US" sz="6000" dirty="0" smtClean="0"/>
              <a:t>THE ELEMENTS</a:t>
            </a:r>
          </a:p>
        </p:txBody>
      </p:sp>
      <p:sp>
        <p:nvSpPr>
          <p:cNvPr id="32770" name="Content Placeholder 2"/>
          <p:cNvSpPr>
            <a:spLocks noGrp="1"/>
          </p:cNvSpPr>
          <p:nvPr>
            <p:ph idx="1"/>
          </p:nvPr>
        </p:nvSpPr>
        <p:spPr>
          <a:xfrm>
            <a:off x="1794932" y="1828809"/>
            <a:ext cx="7586135" cy="4525963"/>
          </a:xfrm>
        </p:spPr>
        <p:txBody>
          <a:bodyPr/>
          <a:lstStyle/>
          <a:p>
            <a:pPr eaLnBrk="1" hangingPunct="1"/>
            <a:r>
              <a:rPr lang="en-US" sz="3400" dirty="0" smtClean="0"/>
              <a:t>A’LOVING			 &amp;		A’PRAYING</a:t>
            </a:r>
          </a:p>
          <a:p>
            <a:pPr eaLnBrk="1" hangingPunct="1"/>
            <a:r>
              <a:rPr lang="en-US" sz="3400" dirty="0" smtClean="0"/>
              <a:t>A’MODELING		 &amp;		A’MENTORING</a:t>
            </a:r>
          </a:p>
          <a:p>
            <a:pPr eaLnBrk="1" hangingPunct="1"/>
            <a:r>
              <a:rPr lang="en-US" sz="3400" dirty="0" smtClean="0"/>
              <a:t>A’LISTENING		 &amp;		A’TEACHING</a:t>
            </a:r>
          </a:p>
          <a:p>
            <a:pPr eaLnBrk="1" hangingPunct="1"/>
            <a:r>
              <a:rPr lang="en-US" sz="3400" dirty="0" smtClean="0"/>
              <a:t>A’DISCIPLINING	 &amp;		A’BLESSING</a:t>
            </a:r>
          </a:p>
          <a:p>
            <a:pPr eaLnBrk="1" hangingPunct="1"/>
            <a:r>
              <a:rPr lang="en-US" sz="3400" dirty="0" smtClean="0"/>
              <a:t>A’PROVIDING		 &amp;		A’PROTECTING</a:t>
            </a:r>
          </a:p>
          <a:p>
            <a:pPr eaLnBrk="1" hangingPunct="1"/>
            <a:r>
              <a:rPr lang="en-US" sz="3400" dirty="0" smtClean="0"/>
              <a:t>YOUR FATHER &amp; EVERLASTING FATHER</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1989666" y="748790"/>
            <a:ext cx="6841067" cy="1143000"/>
          </a:xfrm>
        </p:spPr>
        <p:txBody>
          <a:bodyPr/>
          <a:lstStyle/>
          <a:p>
            <a:pPr eaLnBrk="1" hangingPunct="1"/>
            <a:r>
              <a:rPr lang="en-US" sz="6000" dirty="0" smtClean="0"/>
              <a:t>More importantly</a:t>
            </a:r>
          </a:p>
        </p:txBody>
      </p:sp>
      <p:sp>
        <p:nvSpPr>
          <p:cNvPr id="15362" name="Content Placeholder 2"/>
          <p:cNvSpPr>
            <a:spLocks noGrp="1"/>
          </p:cNvSpPr>
          <p:nvPr>
            <p:ph idx="1"/>
          </p:nvPr>
        </p:nvSpPr>
        <p:spPr>
          <a:xfrm>
            <a:off x="1820335" y="1972748"/>
            <a:ext cx="7239000" cy="4525963"/>
          </a:xfrm>
        </p:spPr>
        <p:txBody>
          <a:bodyPr/>
          <a:lstStyle/>
          <a:p>
            <a:pPr algn="ctr" eaLnBrk="1" hangingPunct="1"/>
            <a:endParaRPr lang="en-US" dirty="0" smtClean="0"/>
          </a:p>
          <a:p>
            <a:pPr algn="ctr" eaLnBrk="1" hangingPunct="1"/>
            <a:r>
              <a:rPr lang="en-US" sz="4000" dirty="0" smtClean="0"/>
              <a:t>Where would you like to be?</a:t>
            </a:r>
          </a:p>
          <a:p>
            <a:pPr algn="ctr" eaLnBrk="1" hangingPunct="1">
              <a:buFont typeface="Arial" charset="0"/>
              <a:buNone/>
            </a:pPr>
            <a:r>
              <a:rPr lang="en-US" sz="4000" dirty="0" smtClean="0"/>
              <a:t>&amp;</a:t>
            </a:r>
            <a:endParaRPr lang="en-US" sz="3000" dirty="0" smtClean="0"/>
          </a:p>
          <a:p>
            <a:pPr algn="ctr" eaLnBrk="1" hangingPunct="1"/>
            <a:r>
              <a:rPr lang="en-US" sz="4000" dirty="0" smtClean="0"/>
              <a:t>What will it take to get you there?</a:t>
            </a:r>
          </a:p>
          <a:p>
            <a:pPr algn="ctr" eaLnBrk="1" hangingPunct="1"/>
            <a:endParaRPr lang="en-US" sz="4000" dirty="0" smtClean="0"/>
          </a:p>
          <a:p>
            <a:pPr algn="ct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1761066" y="359308"/>
            <a:ext cx="7382934" cy="1325562"/>
          </a:xfrm>
        </p:spPr>
        <p:txBody>
          <a:bodyPr/>
          <a:lstStyle/>
          <a:p>
            <a:pPr eaLnBrk="1" hangingPunct="1"/>
            <a:r>
              <a:rPr lang="en-US" sz="6000" dirty="0" smtClean="0"/>
              <a:t>THE PARTNERSHIP</a:t>
            </a:r>
          </a:p>
        </p:txBody>
      </p:sp>
      <p:sp>
        <p:nvSpPr>
          <p:cNvPr id="33794" name="Content Placeholder 2"/>
          <p:cNvSpPr>
            <a:spLocks noGrp="1"/>
          </p:cNvSpPr>
          <p:nvPr>
            <p:ph idx="1"/>
          </p:nvPr>
        </p:nvSpPr>
        <p:spPr>
          <a:xfrm>
            <a:off x="1761065" y="1600200"/>
            <a:ext cx="7272867" cy="4525963"/>
          </a:xfrm>
        </p:spPr>
        <p:txBody>
          <a:bodyPr/>
          <a:lstStyle/>
          <a:p>
            <a:pPr eaLnBrk="1" hangingPunct="1"/>
            <a:r>
              <a:rPr lang="en-US" sz="2900" dirty="0" smtClean="0"/>
              <a:t>God has given you primary responsibility to disciple the children He has entrusted to you</a:t>
            </a:r>
          </a:p>
          <a:p>
            <a:pPr eaLnBrk="1" hangingPunct="1"/>
            <a:endParaRPr lang="en-US" sz="1000" dirty="0" smtClean="0"/>
          </a:p>
          <a:p>
            <a:pPr eaLnBrk="1" hangingPunct="1"/>
            <a:r>
              <a:rPr lang="en-US" sz="2900" dirty="0" smtClean="0"/>
              <a:t>The heavenly Father is the perfect role model</a:t>
            </a:r>
          </a:p>
          <a:p>
            <a:pPr eaLnBrk="1" hangingPunct="1"/>
            <a:endParaRPr lang="en-US" sz="1000" dirty="0" smtClean="0"/>
          </a:p>
          <a:p>
            <a:pPr eaLnBrk="1" hangingPunct="1"/>
            <a:r>
              <a:rPr lang="en-US" sz="2900" dirty="0" smtClean="0"/>
              <a:t>Jesus, His Son, died for you so that, even as sinners, you can succeed</a:t>
            </a:r>
          </a:p>
          <a:p>
            <a:pPr eaLnBrk="1" hangingPunct="1"/>
            <a:endParaRPr lang="en-US" sz="1000" dirty="0" smtClean="0"/>
          </a:p>
          <a:p>
            <a:pPr eaLnBrk="1" hangingPunct="1"/>
            <a:r>
              <a:rPr lang="en-US" sz="2900" dirty="0" smtClean="0"/>
              <a:t>He has sent His Holy Spirit to indwell you and counsel you for the mission</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1761066" y="460912"/>
            <a:ext cx="7382934" cy="1143000"/>
          </a:xfrm>
        </p:spPr>
        <p:txBody>
          <a:bodyPr/>
          <a:lstStyle/>
          <a:p>
            <a:pPr eaLnBrk="1" hangingPunct="1"/>
            <a:r>
              <a:rPr lang="en-US" sz="6000" dirty="0" smtClean="0"/>
              <a:t>GOD’S GIFTS</a:t>
            </a:r>
          </a:p>
        </p:txBody>
      </p:sp>
      <p:sp>
        <p:nvSpPr>
          <p:cNvPr id="34818" name="Content Placeholder 2"/>
          <p:cNvSpPr>
            <a:spLocks noGrp="1"/>
          </p:cNvSpPr>
          <p:nvPr>
            <p:ph idx="1"/>
          </p:nvPr>
        </p:nvSpPr>
        <p:spPr>
          <a:xfrm>
            <a:off x="1761065" y="1600200"/>
            <a:ext cx="7239001" cy="4525963"/>
          </a:xfrm>
        </p:spPr>
        <p:txBody>
          <a:bodyPr/>
          <a:lstStyle/>
          <a:p>
            <a:pPr eaLnBrk="1" hangingPunct="1"/>
            <a:r>
              <a:rPr lang="en-US" sz="3600" dirty="0" smtClean="0"/>
              <a:t>THEY INCLUDE:</a:t>
            </a:r>
          </a:p>
          <a:p>
            <a:pPr lvl="1" eaLnBrk="1" hangingPunct="1"/>
            <a:r>
              <a:rPr lang="en-US" sz="3200" dirty="0" smtClean="0"/>
              <a:t>The authority</a:t>
            </a:r>
          </a:p>
          <a:p>
            <a:pPr lvl="1" eaLnBrk="1" hangingPunct="1"/>
            <a:r>
              <a:rPr lang="en-US" sz="3200" dirty="0" smtClean="0"/>
              <a:t>The mandate</a:t>
            </a:r>
          </a:p>
          <a:p>
            <a:pPr lvl="1" eaLnBrk="1" hangingPunct="1"/>
            <a:r>
              <a:rPr lang="en-US" sz="3200" dirty="0" smtClean="0"/>
              <a:t>The tools </a:t>
            </a:r>
          </a:p>
          <a:p>
            <a:pPr lvl="1" eaLnBrk="1" hangingPunct="1"/>
            <a:r>
              <a:rPr lang="en-US" sz="3200" dirty="0" smtClean="0"/>
              <a:t>Himself  </a:t>
            </a:r>
          </a:p>
          <a:p>
            <a:pPr lvl="1" eaLnBrk="1" hangingPunct="1"/>
            <a:endParaRPr lang="en-US" sz="1700" dirty="0" smtClean="0"/>
          </a:p>
          <a:p>
            <a:pPr eaLnBrk="1" hangingPunct="1">
              <a:buFont typeface="Arial" charset="0"/>
              <a:buNone/>
            </a:pPr>
            <a:r>
              <a:rPr lang="en-US" sz="3600" dirty="0" smtClean="0"/>
              <a:t>	</a:t>
            </a:r>
            <a:r>
              <a:rPr lang="en-US" sz="3000" b="1" i="1" dirty="0" smtClean="0">
                <a:solidFill>
                  <a:srgbClr val="4A6085"/>
                </a:solidFill>
              </a:rPr>
              <a:t>WHAT MORE DO YOU NEED AND WHAT IS HOLDING YOU BACK?</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1769533" y="427044"/>
            <a:ext cx="7374467" cy="1143000"/>
          </a:xfrm>
        </p:spPr>
        <p:txBody>
          <a:bodyPr/>
          <a:lstStyle/>
          <a:p>
            <a:pPr eaLnBrk="1" hangingPunct="1"/>
            <a:r>
              <a:rPr lang="en-US" sz="6000" dirty="0" smtClean="0"/>
              <a:t>THE CHALLENGE</a:t>
            </a:r>
          </a:p>
        </p:txBody>
      </p:sp>
      <p:sp>
        <p:nvSpPr>
          <p:cNvPr id="35842" name="Content Placeholder 2"/>
          <p:cNvSpPr>
            <a:spLocks noGrp="1"/>
          </p:cNvSpPr>
          <p:nvPr>
            <p:ph idx="1"/>
          </p:nvPr>
        </p:nvSpPr>
        <p:spPr>
          <a:xfrm>
            <a:off x="1769533" y="1532464"/>
            <a:ext cx="7865534" cy="4525963"/>
          </a:xfrm>
        </p:spPr>
        <p:txBody>
          <a:bodyPr/>
          <a:lstStyle/>
          <a:p>
            <a:pPr eaLnBrk="1" hangingPunct="1">
              <a:buNone/>
            </a:pPr>
            <a:r>
              <a:rPr lang="en-US" sz="3600" dirty="0" smtClean="0"/>
              <a:t>           </a:t>
            </a:r>
            <a:r>
              <a:rPr lang="en-US" sz="3600" dirty="0" smtClean="0">
                <a:solidFill>
                  <a:srgbClr val="4A6085"/>
                </a:solidFill>
              </a:rPr>
              <a:t>OVER THE NEXT 24 HOURS</a:t>
            </a:r>
          </a:p>
          <a:p>
            <a:pPr eaLnBrk="1" hangingPunct="1"/>
            <a:r>
              <a:rPr lang="en-US" sz="2800" dirty="0" smtClean="0"/>
              <a:t>GET </a:t>
            </a:r>
            <a:r>
              <a:rPr lang="en-US" sz="2800" u="sng" dirty="0" smtClean="0"/>
              <a:t>ALONE</a:t>
            </a:r>
            <a:r>
              <a:rPr lang="en-US" sz="2800" dirty="0" smtClean="0"/>
              <a:t> AND SPEND </a:t>
            </a:r>
            <a:r>
              <a:rPr lang="en-US" sz="2800" u="sng" dirty="0" smtClean="0"/>
              <a:t>ONE HOUR</a:t>
            </a:r>
            <a:r>
              <a:rPr lang="en-US" sz="2800" dirty="0" smtClean="0"/>
              <a:t> IN PRAYER</a:t>
            </a:r>
          </a:p>
          <a:p>
            <a:pPr lvl="1" eaLnBrk="1" hangingPunct="1"/>
            <a:r>
              <a:rPr lang="en-US" dirty="0" smtClean="0"/>
              <a:t>Praise and worship for making you a father</a:t>
            </a:r>
          </a:p>
          <a:p>
            <a:pPr lvl="1" eaLnBrk="1" hangingPunct="1"/>
            <a:r>
              <a:rPr lang="en-US" dirty="0" smtClean="0"/>
              <a:t>For His guidance and presence in your life</a:t>
            </a:r>
          </a:p>
          <a:p>
            <a:pPr lvl="1" eaLnBrk="1" hangingPunct="1"/>
            <a:r>
              <a:rPr lang="en-US" dirty="0" smtClean="0"/>
              <a:t>Dedicate each child to him by name</a:t>
            </a:r>
          </a:p>
          <a:p>
            <a:pPr lvl="1" eaLnBrk="1" hangingPunct="1"/>
            <a:r>
              <a:rPr lang="en-US" dirty="0" smtClean="0"/>
              <a:t>Forgiveness for the failures as a father</a:t>
            </a:r>
          </a:p>
          <a:p>
            <a:pPr lvl="1" eaLnBrk="1" hangingPunct="1"/>
            <a:r>
              <a:rPr lang="en-US" dirty="0" smtClean="0"/>
              <a:t>Ability to be an abiding father in all areas</a:t>
            </a:r>
          </a:p>
          <a:p>
            <a:pPr lvl="1" eaLnBrk="1" hangingPunct="1"/>
            <a:r>
              <a:rPr lang="en-US" dirty="0" smtClean="0"/>
              <a:t>And whatever is on your heart as a father </a:t>
            </a:r>
          </a:p>
          <a:p>
            <a:pPr lvl="1" eaLnBrk="1" hangingPunct="1">
              <a:buNone/>
            </a:pPr>
            <a:r>
              <a:rPr lang="en-US" dirty="0" smtClean="0"/>
              <a:t>   and husband</a:t>
            </a:r>
          </a:p>
          <a:p>
            <a:pPr lvl="3" eaLnBrk="1" hangingPunct="1"/>
            <a:endParaRPr lang="en-US" dirty="0" smtClean="0"/>
          </a:p>
          <a:p>
            <a:pPr lvl="3" eaLnBrk="1" hangingPunct="1"/>
            <a:endParaRPr lang="en-US" dirty="0" smtClean="0"/>
          </a:p>
          <a:p>
            <a:pPr lvl="3" eaLnBrk="1" hangingPunct="1"/>
            <a:endParaRPr lang="en-US" dirty="0" smtClean="0"/>
          </a:p>
          <a:p>
            <a:pPr lvl="3"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1769533" y="482603"/>
            <a:ext cx="7374467" cy="1028171"/>
          </a:xfrm>
        </p:spPr>
        <p:txBody>
          <a:bodyPr/>
          <a:lstStyle/>
          <a:p>
            <a:pPr eaLnBrk="1" hangingPunct="1"/>
            <a:r>
              <a:rPr lang="en-US" sz="6000" dirty="0" smtClean="0"/>
              <a:t>FOLLOWED BY</a:t>
            </a:r>
          </a:p>
        </p:txBody>
      </p:sp>
      <p:sp>
        <p:nvSpPr>
          <p:cNvPr id="36866" name="Content Placeholder 2"/>
          <p:cNvSpPr>
            <a:spLocks noGrp="1"/>
          </p:cNvSpPr>
          <p:nvPr>
            <p:ph idx="1"/>
          </p:nvPr>
        </p:nvSpPr>
        <p:spPr>
          <a:xfrm>
            <a:off x="1769533" y="1600200"/>
            <a:ext cx="8229600" cy="4525963"/>
          </a:xfrm>
        </p:spPr>
        <p:txBody>
          <a:bodyPr/>
          <a:lstStyle/>
          <a:p>
            <a:pPr eaLnBrk="1" hangingPunct="1">
              <a:buNone/>
            </a:pPr>
            <a:r>
              <a:rPr lang="en-US" sz="3600" dirty="0" smtClean="0"/>
              <a:t>      </a:t>
            </a:r>
            <a:r>
              <a:rPr lang="en-US" sz="3600" dirty="0" smtClean="0">
                <a:solidFill>
                  <a:srgbClr val="4A6085"/>
                </a:solidFill>
              </a:rPr>
              <a:t>DURING THE NEXT SEVEN DAYS</a:t>
            </a:r>
          </a:p>
          <a:p>
            <a:pPr eaLnBrk="1" hangingPunct="1"/>
            <a:r>
              <a:rPr lang="en-US" sz="2800" dirty="0" smtClean="0"/>
              <a:t>Write each child </a:t>
            </a:r>
            <a:r>
              <a:rPr lang="en-US" sz="2800" smtClean="0"/>
              <a:t>a </a:t>
            </a:r>
            <a:r>
              <a:rPr lang="en-US" sz="2800" u="sng" smtClean="0"/>
              <a:t>hand-written</a:t>
            </a:r>
            <a:r>
              <a:rPr lang="en-US" sz="2800" smtClean="0"/>
              <a:t> </a:t>
            </a:r>
            <a:r>
              <a:rPr lang="en-US" sz="2800" dirty="0" smtClean="0"/>
              <a:t>letter	</a:t>
            </a:r>
          </a:p>
          <a:p>
            <a:pPr eaLnBrk="1" hangingPunct="1"/>
            <a:endParaRPr lang="en-US" sz="1000" dirty="0" smtClean="0"/>
          </a:p>
          <a:p>
            <a:pPr lvl="1" eaLnBrk="1" hangingPunct="1"/>
            <a:r>
              <a:rPr lang="en-US" dirty="0" smtClean="0"/>
              <a:t>Tell each you love them and how important </a:t>
            </a:r>
          </a:p>
          <a:p>
            <a:pPr lvl="1" eaLnBrk="1" hangingPunct="1">
              <a:buNone/>
            </a:pPr>
            <a:r>
              <a:rPr lang="en-US" dirty="0" smtClean="0"/>
              <a:t>   they are to you</a:t>
            </a:r>
          </a:p>
          <a:p>
            <a:pPr lvl="1" eaLnBrk="1" hangingPunct="1">
              <a:buNone/>
            </a:pPr>
            <a:endParaRPr lang="en-US" sz="1000" dirty="0" smtClean="0"/>
          </a:p>
          <a:p>
            <a:pPr lvl="1" eaLnBrk="1" hangingPunct="1"/>
            <a:r>
              <a:rPr lang="en-US" dirty="0" smtClean="0"/>
              <a:t>That you have committed to pray for them</a:t>
            </a:r>
          </a:p>
          <a:p>
            <a:pPr lvl="1" eaLnBrk="1" hangingPunct="1">
              <a:buNone/>
            </a:pPr>
            <a:r>
              <a:rPr lang="en-US" dirty="0" smtClean="0"/>
              <a:t>   by name each day</a:t>
            </a:r>
          </a:p>
          <a:p>
            <a:pPr lvl="1" eaLnBrk="1" hangingPunct="1">
              <a:buNone/>
            </a:pPr>
            <a:endParaRPr lang="en-US" sz="1000" dirty="0" smtClean="0"/>
          </a:p>
          <a:p>
            <a:pPr lvl="1" eaLnBrk="1" hangingPunct="1"/>
            <a:r>
              <a:rPr lang="en-US" dirty="0" smtClean="0"/>
              <a:t>That you are there for them no matter what</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1761066" y="452445"/>
            <a:ext cx="7382934" cy="1143000"/>
          </a:xfrm>
        </p:spPr>
        <p:txBody>
          <a:bodyPr/>
          <a:lstStyle/>
          <a:p>
            <a:pPr eaLnBrk="1" hangingPunct="1"/>
            <a:r>
              <a:rPr lang="en-US" sz="6000" dirty="0" smtClean="0"/>
              <a:t>ONE LAST THING!</a:t>
            </a:r>
          </a:p>
        </p:txBody>
      </p:sp>
      <p:sp>
        <p:nvSpPr>
          <p:cNvPr id="37890" name="Content Placeholder 2"/>
          <p:cNvSpPr>
            <a:spLocks noGrp="1"/>
          </p:cNvSpPr>
          <p:nvPr>
            <p:ph idx="1"/>
          </p:nvPr>
        </p:nvSpPr>
        <p:spPr>
          <a:xfrm>
            <a:off x="1761066" y="1740422"/>
            <a:ext cx="7128934" cy="4525963"/>
          </a:xfrm>
        </p:spPr>
        <p:txBody>
          <a:bodyPr/>
          <a:lstStyle/>
          <a:p>
            <a:pPr eaLnBrk="1" hangingPunct="1">
              <a:lnSpc>
                <a:spcPct val="90000"/>
              </a:lnSpc>
              <a:buNone/>
            </a:pPr>
            <a:r>
              <a:rPr lang="en-US" sz="3300" dirty="0" smtClean="0"/>
              <a:t>            OVER THE NEXT 12 MONTHS</a:t>
            </a:r>
          </a:p>
          <a:p>
            <a:pPr lvl="1" eaLnBrk="1" hangingPunct="1">
              <a:lnSpc>
                <a:spcPct val="90000"/>
              </a:lnSpc>
            </a:pPr>
            <a:r>
              <a:rPr lang="en-US" sz="2500" dirty="0" smtClean="0"/>
              <a:t>For each child over ten: pray, plan and perform a special </a:t>
            </a:r>
            <a:r>
              <a:rPr lang="en-US" sz="2500" dirty="0" smtClean="0">
                <a:solidFill>
                  <a:srgbClr val="FF0000"/>
                </a:solidFill>
              </a:rPr>
              <a:t>Ceremony</a:t>
            </a:r>
            <a:r>
              <a:rPr lang="en-US" sz="2500" dirty="0" smtClean="0"/>
              <a:t> </a:t>
            </a:r>
            <a:r>
              <a:rPr lang="en-US" sz="2500" dirty="0" smtClean="0">
                <a:solidFill>
                  <a:srgbClr val="FF0000"/>
                </a:solidFill>
              </a:rPr>
              <a:t>of Blessing</a:t>
            </a:r>
            <a:r>
              <a:rPr lang="en-US" sz="2500" dirty="0" smtClean="0"/>
              <a:t>.  Video and present it to them in a special treasure chest for them to keep and pass on to their children. </a:t>
            </a:r>
          </a:p>
          <a:p>
            <a:pPr lvl="1" eaLnBrk="1" hangingPunct="1">
              <a:lnSpc>
                <a:spcPct val="90000"/>
              </a:lnSpc>
              <a:buNone/>
            </a:pPr>
            <a:r>
              <a:rPr lang="en-US" sz="1000" dirty="0" smtClean="0"/>
              <a:t> </a:t>
            </a:r>
          </a:p>
          <a:p>
            <a:pPr lvl="1" eaLnBrk="1" hangingPunct="1">
              <a:lnSpc>
                <a:spcPct val="90000"/>
              </a:lnSpc>
            </a:pPr>
            <a:r>
              <a:rPr lang="en-US" sz="2500" dirty="0" smtClean="0"/>
              <a:t>Each child is unique so be original. </a:t>
            </a:r>
          </a:p>
          <a:p>
            <a:pPr lvl="1" eaLnBrk="1" hangingPunct="1">
              <a:lnSpc>
                <a:spcPct val="90000"/>
              </a:lnSpc>
            </a:pPr>
            <a:endParaRPr lang="en-US" sz="1000" dirty="0" smtClean="0"/>
          </a:p>
          <a:p>
            <a:pPr lvl="1" eaLnBrk="1" hangingPunct="1">
              <a:lnSpc>
                <a:spcPct val="90000"/>
              </a:lnSpc>
            </a:pPr>
            <a:r>
              <a:rPr lang="en-US" sz="2500" dirty="0" smtClean="0"/>
              <a:t>At any new birth, place your hands on their head and in the presence of family and witnesses, dedicate them to God!  You are their priest and elder in your family.</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a:xfrm>
            <a:off x="1769532" y="435511"/>
            <a:ext cx="7374468" cy="1143000"/>
          </a:xfrm>
        </p:spPr>
        <p:txBody>
          <a:bodyPr/>
          <a:lstStyle/>
          <a:p>
            <a:pPr eaLnBrk="1" hangingPunct="1"/>
            <a:r>
              <a:rPr lang="en-US" sz="6000" dirty="0" smtClean="0"/>
              <a:t>FINAL WORDS!</a:t>
            </a:r>
          </a:p>
        </p:txBody>
      </p:sp>
      <p:sp>
        <p:nvSpPr>
          <p:cNvPr id="38914" name="Rectangle 3"/>
          <p:cNvSpPr>
            <a:spLocks noGrp="1"/>
          </p:cNvSpPr>
          <p:nvPr>
            <p:ph type="body" idx="1"/>
          </p:nvPr>
        </p:nvSpPr>
        <p:spPr>
          <a:xfrm>
            <a:off x="1769532" y="1718738"/>
            <a:ext cx="7374468" cy="4525963"/>
          </a:xfrm>
        </p:spPr>
        <p:txBody>
          <a:bodyPr/>
          <a:lstStyle/>
          <a:p>
            <a:pPr algn="ctr" eaLnBrk="1" hangingPunct="1">
              <a:buFont typeface="Arial" charset="0"/>
              <a:buNone/>
            </a:pPr>
            <a:r>
              <a:rPr lang="en-US" sz="4400" dirty="0" smtClean="0"/>
              <a:t>Keep your </a:t>
            </a:r>
            <a:r>
              <a:rPr lang="en-US" sz="4400" u="sng" dirty="0" smtClean="0"/>
              <a:t>eyes</a:t>
            </a:r>
            <a:r>
              <a:rPr lang="en-US" sz="4400" dirty="0" smtClean="0"/>
              <a:t> on the </a:t>
            </a:r>
            <a:r>
              <a:rPr lang="en-US" sz="4400" u="sng" dirty="0" smtClean="0"/>
              <a:t>prize</a:t>
            </a:r>
            <a:r>
              <a:rPr lang="en-US" sz="4400" dirty="0" smtClean="0"/>
              <a:t>!</a:t>
            </a:r>
          </a:p>
          <a:p>
            <a:pPr algn="ctr" eaLnBrk="1" hangingPunct="1">
              <a:buFont typeface="Arial" charset="0"/>
              <a:buNone/>
            </a:pPr>
            <a:r>
              <a:rPr lang="en-US" sz="3800" i="1" dirty="0" smtClean="0"/>
              <a:t>“</a:t>
            </a:r>
            <a:r>
              <a:rPr lang="en-US" sz="4200" i="1" u="sng" dirty="0" smtClean="0">
                <a:solidFill>
                  <a:srgbClr val="FF3300"/>
                </a:solidFill>
              </a:rPr>
              <a:t>Well done</a:t>
            </a:r>
            <a:r>
              <a:rPr lang="en-US" sz="4200" i="1" dirty="0" smtClean="0"/>
              <a:t>, </a:t>
            </a:r>
            <a:r>
              <a:rPr lang="en-US" sz="3800" i="1" dirty="0" smtClean="0"/>
              <a:t>good and faithful servant; you were faithful over a few things, I will make you ruler over many things.  Enter into the joy of your Lord.”  Mt. 25.21 NKJV</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1769532" y="846138"/>
            <a:ext cx="7374467" cy="1143000"/>
          </a:xfrm>
        </p:spPr>
        <p:txBody>
          <a:bodyPr/>
          <a:lstStyle/>
          <a:p>
            <a:pPr eaLnBrk="1" hangingPunct="1"/>
            <a:r>
              <a:rPr lang="en-US" sz="6000" dirty="0" smtClean="0"/>
              <a:t>The Critical Decision</a:t>
            </a:r>
          </a:p>
        </p:txBody>
      </p:sp>
      <p:sp>
        <p:nvSpPr>
          <p:cNvPr id="16386" name="Content Placeholder 2"/>
          <p:cNvSpPr>
            <a:spLocks noGrp="1"/>
          </p:cNvSpPr>
          <p:nvPr>
            <p:ph idx="1"/>
          </p:nvPr>
        </p:nvSpPr>
        <p:spPr>
          <a:xfrm>
            <a:off x="1769531" y="1600200"/>
            <a:ext cx="7374467" cy="4525963"/>
          </a:xfrm>
        </p:spPr>
        <p:txBody>
          <a:bodyPr/>
          <a:lstStyle/>
          <a:p>
            <a:pPr algn="ctr" eaLnBrk="1" hangingPunct="1"/>
            <a:endParaRPr lang="en-US" dirty="0" smtClean="0"/>
          </a:p>
          <a:p>
            <a:pPr algn="ctr" eaLnBrk="1" hangingPunct="1"/>
            <a:endParaRPr lang="en-US" dirty="0" smtClean="0"/>
          </a:p>
          <a:p>
            <a:pPr algn="ctr" eaLnBrk="1" hangingPunct="1"/>
            <a:r>
              <a:rPr lang="en-US" sz="4000" dirty="0" smtClean="0"/>
              <a:t>Am I willing to commit to becoming </a:t>
            </a:r>
          </a:p>
          <a:p>
            <a:pPr algn="ctr" eaLnBrk="1" hangingPunct="1">
              <a:buFont typeface="Arial" charset="0"/>
              <a:buNone/>
            </a:pPr>
            <a:r>
              <a:rPr lang="en-US" sz="4000" dirty="0" smtClean="0"/>
              <a:t> an abiding father?</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1778000" y="723389"/>
            <a:ext cx="7366018" cy="1143000"/>
          </a:xfrm>
        </p:spPr>
        <p:txBody>
          <a:bodyPr/>
          <a:lstStyle/>
          <a:p>
            <a:pPr eaLnBrk="1" hangingPunct="1"/>
            <a:r>
              <a:rPr lang="en-US" sz="5400" dirty="0" smtClean="0"/>
              <a:t>What does one look like?</a:t>
            </a:r>
          </a:p>
        </p:txBody>
      </p:sp>
      <p:sp>
        <p:nvSpPr>
          <p:cNvPr id="17410" name="Content Placeholder 2"/>
          <p:cNvSpPr>
            <a:spLocks noGrp="1"/>
          </p:cNvSpPr>
          <p:nvPr>
            <p:ph idx="1"/>
          </p:nvPr>
        </p:nvSpPr>
        <p:spPr>
          <a:xfrm>
            <a:off x="1888067" y="1744139"/>
            <a:ext cx="7247484" cy="4525963"/>
          </a:xfrm>
        </p:spPr>
        <p:txBody>
          <a:bodyPr/>
          <a:lstStyle/>
          <a:p>
            <a:pPr eaLnBrk="1" hangingPunct="1"/>
            <a:endParaRPr lang="en-US" dirty="0" smtClean="0"/>
          </a:p>
          <a:p>
            <a:pPr algn="ctr" eaLnBrk="1" hangingPunct="1"/>
            <a:r>
              <a:rPr lang="en-US" sz="4400" dirty="0" smtClean="0"/>
              <a:t>Let’s examine it together</a:t>
            </a:r>
          </a:p>
          <a:p>
            <a:pPr lvl="2" eaLnBrk="1" hangingPunct="1"/>
            <a:r>
              <a:rPr lang="en-US" sz="4000" dirty="0" smtClean="0"/>
              <a:t>Present</a:t>
            </a:r>
          </a:p>
          <a:p>
            <a:pPr lvl="2" eaLnBrk="1" hangingPunct="1"/>
            <a:r>
              <a:rPr lang="en-US" sz="4000" dirty="0" smtClean="0"/>
              <a:t>Observant</a:t>
            </a:r>
          </a:p>
          <a:p>
            <a:pPr lvl="2" eaLnBrk="1" hangingPunct="1"/>
            <a:r>
              <a:rPr lang="en-US" sz="4000" dirty="0" smtClean="0"/>
              <a:t>Prepared </a:t>
            </a:r>
          </a:p>
        </p:txBody>
      </p:sp>
      <p:sp>
        <p:nvSpPr>
          <p:cNvPr id="4" name="TextBox 3"/>
          <p:cNvSpPr txBox="1"/>
          <p:nvPr/>
        </p:nvSpPr>
        <p:spPr>
          <a:xfrm>
            <a:off x="5909733" y="3767670"/>
            <a:ext cx="1778627" cy="923330"/>
          </a:xfrm>
          <a:prstGeom prst="rect">
            <a:avLst/>
          </a:prstGeom>
          <a:noFill/>
        </p:spPr>
        <p:txBody>
          <a:bodyPr wrap="none" rtlCol="0">
            <a:spAutoFit/>
          </a:bodyPr>
          <a:lstStyle/>
          <a:p>
            <a:r>
              <a:rPr lang="en-US" sz="5400" dirty="0" smtClean="0">
                <a:latin typeface="+mn-lt"/>
              </a:rPr>
              <a:t>(POP)</a:t>
            </a:r>
            <a:endParaRPr lang="en-US" sz="5400"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spcBef>
                <a:spcPts val="0"/>
              </a:spcBef>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rgbClr val="FF3300"/>
                </a:solidFill>
              </a:rPr>
              <a:t>		He created man in His ‘own image’</a:t>
            </a:r>
          </a:p>
          <a:p>
            <a:pPr eaLnBrk="1" hangingPunct="1">
              <a:spcBef>
                <a:spcPts val="0"/>
              </a:spcBef>
              <a:buFont typeface="Arial" charset="0"/>
              <a:buNone/>
            </a:pPr>
            <a:r>
              <a:rPr lang="en-US" sz="3000" dirty="0" smtClean="0">
                <a:solidFill>
                  <a:srgbClr val="FF3300"/>
                </a:solidFill>
              </a:rPr>
              <a:t>		</a:t>
            </a:r>
          </a:p>
          <a:p>
            <a:pPr eaLnBrk="1" hangingPunct="1">
              <a:spcBef>
                <a:spcPts val="0"/>
              </a:spcBef>
              <a:buFont typeface="Arial" charset="0"/>
              <a:buNone/>
            </a:pPr>
            <a:r>
              <a:rPr lang="en-US" dirty="0" smtClean="0"/>
              <a:t>		</a:t>
            </a:r>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spcBef>
                <a:spcPts val="0"/>
              </a:spcBef>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FF3300"/>
                </a:solidFill>
              </a:rPr>
              <a:t>He gave us the commands</a:t>
            </a:r>
          </a:p>
          <a:p>
            <a:pPr eaLnBrk="1" hangingPunct="1">
              <a:spcBef>
                <a:spcPts val="0"/>
              </a:spcBef>
              <a:buFont typeface="Arial" charset="0"/>
              <a:buNone/>
            </a:pPr>
            <a:endParaRPr lang="en-US" sz="3000" dirty="0" smtClean="0">
              <a:solidFill>
                <a:srgbClr val="FF3300"/>
              </a:solidFill>
            </a:endParaRPr>
          </a:p>
          <a:p>
            <a:pPr eaLnBrk="1" hangingPunct="1">
              <a:spcBef>
                <a:spcPts val="0"/>
              </a:spcBef>
              <a:buFont typeface="Arial" charset="0"/>
              <a:buNone/>
            </a:pPr>
            <a:r>
              <a:rPr lang="en-US" sz="3000" dirty="0" smtClean="0">
                <a:solidFill>
                  <a:srgbClr val="FF3300"/>
                </a:solidFill>
              </a:rPr>
              <a:t>		</a:t>
            </a:r>
          </a:p>
          <a:p>
            <a:pPr eaLnBrk="1" hangingPunct="1">
              <a:spcBef>
                <a:spcPts val="0"/>
              </a:spcBef>
              <a:buFont typeface="Arial" charset="0"/>
              <a:buNone/>
            </a:pPr>
            <a:r>
              <a:rPr lang="en-US" dirty="0" smtClean="0"/>
              <a:t>		</a:t>
            </a:r>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spcBef>
                <a:spcPts val="0"/>
              </a:spcBef>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D9D9D9"/>
                </a:solidFill>
              </a:rPr>
              <a:t>He gave us the commands</a:t>
            </a:r>
          </a:p>
          <a:p>
            <a:pPr lvl="1" eaLnBrk="1" hangingPunct="1">
              <a:spcBef>
                <a:spcPts val="0"/>
              </a:spcBef>
              <a:buNone/>
            </a:pPr>
            <a:r>
              <a:rPr lang="en-US" dirty="0" smtClean="0">
                <a:solidFill>
                  <a:srgbClr val="FF3300"/>
                </a:solidFill>
              </a:rPr>
              <a:t>He gave us each a helpmate</a:t>
            </a:r>
          </a:p>
          <a:p>
            <a:pPr eaLnBrk="1" hangingPunct="1">
              <a:spcBef>
                <a:spcPts val="0"/>
              </a:spcBef>
              <a:buFont typeface="Arial" charset="0"/>
              <a:buNone/>
            </a:pPr>
            <a:endParaRPr lang="en-US" sz="3000" dirty="0" smtClean="0">
              <a:solidFill>
                <a:srgbClr val="FF3300"/>
              </a:solidFill>
            </a:endParaRPr>
          </a:p>
          <a:p>
            <a:pPr eaLnBrk="1" hangingPunct="1">
              <a:spcBef>
                <a:spcPts val="0"/>
              </a:spcBef>
              <a:buFont typeface="Arial" charset="0"/>
              <a:buNone/>
            </a:pPr>
            <a:r>
              <a:rPr lang="en-US" sz="3000" dirty="0" smtClean="0">
                <a:solidFill>
                  <a:srgbClr val="FF3300"/>
                </a:solidFill>
              </a:rPr>
              <a:t>		</a:t>
            </a:r>
          </a:p>
          <a:p>
            <a:pPr eaLnBrk="1" hangingPunct="1">
              <a:spcBef>
                <a:spcPts val="0"/>
              </a:spcBef>
              <a:buFont typeface="Arial" charset="0"/>
              <a:buNone/>
            </a:pPr>
            <a:r>
              <a:rPr lang="en-US" dirty="0" smtClean="0"/>
              <a:t>		</a:t>
            </a:r>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spcBef>
                <a:spcPts val="0"/>
              </a:spcBef>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D9D9D9"/>
                </a:solidFill>
              </a:rPr>
              <a:t>He gave us the commands</a:t>
            </a:r>
          </a:p>
          <a:p>
            <a:pPr lvl="1" eaLnBrk="1" hangingPunct="1">
              <a:spcBef>
                <a:spcPts val="0"/>
              </a:spcBef>
              <a:buNone/>
            </a:pPr>
            <a:r>
              <a:rPr lang="en-US" dirty="0" smtClean="0">
                <a:solidFill>
                  <a:schemeClr val="tx1">
                    <a:lumMod val="85000"/>
                  </a:schemeClr>
                </a:solidFill>
              </a:rPr>
              <a:t>He gave us each a helpmate</a:t>
            </a:r>
          </a:p>
          <a:p>
            <a:pPr lvl="1" eaLnBrk="1" hangingPunct="1">
              <a:spcBef>
                <a:spcPts val="0"/>
              </a:spcBef>
              <a:buNone/>
            </a:pPr>
            <a:r>
              <a:rPr lang="en-US" dirty="0" smtClean="0">
                <a:solidFill>
                  <a:srgbClr val="FF0000"/>
                </a:solidFill>
              </a:rPr>
              <a:t>He gave us authority &amp; responsibility</a:t>
            </a:r>
          </a:p>
          <a:p>
            <a:pPr eaLnBrk="1" hangingPunct="1">
              <a:spcBef>
                <a:spcPts val="0"/>
              </a:spcBef>
              <a:buFont typeface="Arial" charset="0"/>
              <a:buNone/>
            </a:pPr>
            <a:endParaRPr lang="en-US" sz="3000" dirty="0" smtClean="0">
              <a:solidFill>
                <a:srgbClr val="FF3300"/>
              </a:solidFill>
            </a:endParaRPr>
          </a:p>
          <a:p>
            <a:pPr eaLnBrk="1" hangingPunct="1">
              <a:spcBef>
                <a:spcPts val="0"/>
              </a:spcBef>
              <a:buFont typeface="Arial" charset="0"/>
              <a:buNone/>
            </a:pPr>
            <a:r>
              <a:rPr lang="en-US" sz="3000" dirty="0" smtClean="0">
                <a:solidFill>
                  <a:srgbClr val="FF3300"/>
                </a:solidFill>
              </a:rPr>
              <a:t>		</a:t>
            </a:r>
          </a:p>
          <a:p>
            <a:pPr eaLnBrk="1" hangingPunct="1">
              <a:spcBef>
                <a:spcPts val="0"/>
              </a:spcBef>
              <a:buFont typeface="Arial" charset="0"/>
              <a:buNone/>
            </a:pPr>
            <a:r>
              <a:rPr lang="en-US" dirty="0" smtClean="0"/>
              <a:t>		</a:t>
            </a:r>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786466" y="448733"/>
            <a:ext cx="7357534" cy="1266295"/>
          </a:xfrm>
        </p:spPr>
        <p:txBody>
          <a:bodyPr/>
          <a:lstStyle/>
          <a:p>
            <a:pPr eaLnBrk="1" hangingPunct="1"/>
            <a:r>
              <a:rPr lang="en-US" sz="6000" dirty="0" smtClean="0"/>
              <a:t>First things first!</a:t>
            </a:r>
          </a:p>
        </p:txBody>
      </p:sp>
      <p:sp>
        <p:nvSpPr>
          <p:cNvPr id="18434" name="Content Placeholder 2"/>
          <p:cNvSpPr>
            <a:spLocks noGrp="1"/>
          </p:cNvSpPr>
          <p:nvPr>
            <p:ph idx="1"/>
          </p:nvPr>
        </p:nvSpPr>
        <p:spPr>
          <a:xfrm>
            <a:off x="1786466" y="1786463"/>
            <a:ext cx="7357533" cy="4424362"/>
          </a:xfrm>
        </p:spPr>
        <p:txBody>
          <a:bodyPr/>
          <a:lstStyle/>
          <a:p>
            <a:pPr eaLnBrk="1" hangingPunct="1">
              <a:spcBef>
                <a:spcPts val="0"/>
              </a:spcBef>
              <a:buFont typeface="Arial" charset="0"/>
              <a:buNone/>
            </a:pPr>
            <a:r>
              <a:rPr lang="en-US" sz="4000" dirty="0" smtClean="0"/>
              <a:t>What does God say about it?		</a:t>
            </a:r>
          </a:p>
          <a:p>
            <a:pPr eaLnBrk="1" hangingPunct="1">
              <a:spcBef>
                <a:spcPts val="0"/>
              </a:spcBef>
              <a:buFont typeface="Arial" charset="0"/>
              <a:buNone/>
            </a:pPr>
            <a:r>
              <a:rPr lang="en-US" sz="3000" dirty="0" smtClean="0">
                <a:solidFill>
                  <a:schemeClr val="tx1">
                    <a:lumMod val="85000"/>
                  </a:schemeClr>
                </a:solidFill>
              </a:rPr>
              <a:t>		He created man in His ‘own image’</a:t>
            </a:r>
          </a:p>
          <a:p>
            <a:pPr eaLnBrk="1" hangingPunct="1">
              <a:spcBef>
                <a:spcPts val="0"/>
              </a:spcBef>
              <a:buNone/>
            </a:pPr>
            <a:r>
              <a:rPr lang="en-US" sz="2800" dirty="0" smtClean="0"/>
              <a:t>		</a:t>
            </a:r>
            <a:r>
              <a:rPr lang="en-US" sz="2800" dirty="0" smtClean="0">
                <a:solidFill>
                  <a:srgbClr val="D9D9D9"/>
                </a:solidFill>
              </a:rPr>
              <a:t>He gave us the commands</a:t>
            </a:r>
          </a:p>
          <a:p>
            <a:pPr lvl="1" eaLnBrk="1" hangingPunct="1">
              <a:spcBef>
                <a:spcPts val="0"/>
              </a:spcBef>
              <a:buNone/>
            </a:pPr>
            <a:r>
              <a:rPr lang="en-US" dirty="0" smtClean="0">
                <a:solidFill>
                  <a:schemeClr val="tx1">
                    <a:lumMod val="85000"/>
                  </a:schemeClr>
                </a:solidFill>
              </a:rPr>
              <a:t>He gave us each a helpmate</a:t>
            </a:r>
          </a:p>
          <a:p>
            <a:pPr lvl="1" eaLnBrk="1" hangingPunct="1">
              <a:spcBef>
                <a:spcPts val="0"/>
              </a:spcBef>
              <a:buNone/>
            </a:pPr>
            <a:r>
              <a:rPr lang="en-US" dirty="0" smtClean="0">
                <a:solidFill>
                  <a:srgbClr val="D9D9D9"/>
                </a:solidFill>
              </a:rPr>
              <a:t>He gave us authority &amp; responsibility</a:t>
            </a:r>
          </a:p>
          <a:p>
            <a:pPr lvl="1" eaLnBrk="1" hangingPunct="1">
              <a:spcBef>
                <a:spcPts val="0"/>
              </a:spcBef>
              <a:buNone/>
            </a:pPr>
            <a:r>
              <a:rPr lang="en-US" dirty="0" smtClean="0">
                <a:solidFill>
                  <a:srgbClr val="FF3300"/>
                </a:solidFill>
              </a:rPr>
              <a:t>He gave us Himself through His Spirit</a:t>
            </a:r>
            <a:endParaRPr lang="en-US" dirty="0" smtClean="0">
              <a:solidFill>
                <a:srgbClr val="FF0000"/>
              </a:solidFill>
            </a:endParaRPr>
          </a:p>
          <a:p>
            <a:pPr eaLnBrk="1" hangingPunct="1">
              <a:spcBef>
                <a:spcPts val="0"/>
              </a:spcBef>
              <a:buFont typeface="Arial" charset="0"/>
              <a:buNone/>
            </a:pPr>
            <a:endParaRPr lang="en-US" sz="3000" dirty="0" smtClean="0">
              <a:solidFill>
                <a:srgbClr val="FF3300"/>
              </a:solidFill>
            </a:endParaRPr>
          </a:p>
          <a:p>
            <a:pPr eaLnBrk="1" hangingPunct="1">
              <a:spcBef>
                <a:spcPts val="0"/>
              </a:spcBef>
              <a:buFont typeface="Arial" charset="0"/>
              <a:buNone/>
            </a:pPr>
            <a:r>
              <a:rPr lang="en-US" sz="3000" dirty="0" smtClean="0">
                <a:solidFill>
                  <a:srgbClr val="FF3300"/>
                </a:solidFill>
              </a:rPr>
              <a:t>		</a:t>
            </a:r>
          </a:p>
          <a:p>
            <a:pPr eaLnBrk="1" hangingPunct="1">
              <a:spcBef>
                <a:spcPts val="0"/>
              </a:spcBef>
              <a:buFont typeface="Arial" charset="0"/>
              <a:buNone/>
            </a:pPr>
            <a:r>
              <a:rPr lang="en-US" dirty="0" smtClean="0"/>
              <a:t>		</a:t>
            </a:r>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buFont typeface="Arial" charset="0"/>
              <a:buNone/>
            </a:pPr>
            <a:endParaRPr lang="en-US" dirty="0" smtClean="0"/>
          </a:p>
          <a:p>
            <a:pPr eaLnBrk="1" hangingPunct="1">
              <a:spcBef>
                <a:spcPts val="0"/>
              </a:spcBef>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602</TotalTime>
  <Words>585</Words>
  <Application>Microsoft Macintosh PowerPoint</Application>
  <PresentationFormat>On-screen Show (4:3)</PresentationFormat>
  <Paragraphs>247</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-FATHERS-</vt:lpstr>
      <vt:lpstr>More importantly</vt:lpstr>
      <vt:lpstr>The Critical Decision</vt:lpstr>
      <vt:lpstr>What does one look like?</vt:lpstr>
      <vt:lpstr>First things first!</vt:lpstr>
      <vt:lpstr>First things first!</vt:lpstr>
      <vt:lpstr>First things first!</vt:lpstr>
      <vt:lpstr>First things first!</vt:lpstr>
      <vt:lpstr>First things first!</vt:lpstr>
      <vt:lpstr>First things first!</vt:lpstr>
      <vt:lpstr>First things first!</vt:lpstr>
      <vt:lpstr>First things first!</vt:lpstr>
      <vt:lpstr>First things first!</vt:lpstr>
      <vt:lpstr>THE AUTHORITY</vt:lpstr>
      <vt:lpstr>THE DECISION</vt:lpstr>
      <vt:lpstr>THE OBJECTIVE </vt:lpstr>
      <vt:lpstr>THE EXAMPLE</vt:lpstr>
      <vt:lpstr>THE ROLE</vt:lpstr>
      <vt:lpstr>THE ELEMENTS</vt:lpstr>
      <vt:lpstr>THE PARTNERSHIP</vt:lpstr>
      <vt:lpstr>GOD’S GIFTS</vt:lpstr>
      <vt:lpstr>THE CHALLENGE</vt:lpstr>
      <vt:lpstr>FOLLOWED BY</vt:lpstr>
      <vt:lpstr>ONE LAST THING!</vt:lpstr>
      <vt:lpstr>FINAL WORDS!</vt:lpstr>
    </vt:vector>
  </TitlesOfParts>
  <Company>ValPlace Development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FATHERS</dc:title>
  <dc:creator>Bill Dotson</dc:creator>
  <cp:lastModifiedBy>Bill Dotson</cp:lastModifiedBy>
  <cp:revision>45</cp:revision>
  <dcterms:created xsi:type="dcterms:W3CDTF">2011-07-26T21:26:07Z</dcterms:created>
  <dcterms:modified xsi:type="dcterms:W3CDTF">2017-02-01T00:19:12Z</dcterms:modified>
</cp:coreProperties>
</file>